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Gelasio" panose="020B0604020202020204" charset="0"/>
      <p:regular r:id="rId10"/>
    </p:embeddedFont>
    <p:embeddedFont>
      <p:font typeface="Lato" panose="020F0502020204030203" pitchFamily="34" charset="0"/>
      <p:regular r:id="rId11"/>
      <p:bold r:id="rId12"/>
    </p:embeddedFont>
    <p:embeddedFont>
      <p:font typeface="Lato Bold" panose="020F0502020204030203" pitchFamily="34" charset="0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8857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2066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Introduction to Retopology and UV Unwrapping in Blender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871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Retopology is the art of rebuilding a 3D model with cleaner geometry. UV unwrapping involves flattening 3D surfaces onto 2D space for texturing.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6812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Both processes are crucial for optimising high-poly models for games, animation or rendering. Blender offers powerful tools to streamline these complex tasks.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632888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336506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6311979"/>
            <a:ext cx="191404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Rob Blofield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1135"/>
            <a:ext cx="67478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Retopology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878860" y="280773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Purpose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Retopology creates a clean, animation-friendly mesh from detailed sculpts. It reduces complexity while preserving essential details.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4770537" y="280773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Principles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Focus on quad-based geometry. Follow natural contours. Concentrate detail where needed. Reduce poly count strategically.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878860" y="559462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Blender Tools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Leverage Shrinkwrap modifier to snap new topology to original. Use F2 add-on for faster quad creation.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868323"/>
            <a:ext cx="10610493" cy="64929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787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UV Unwrapping Basics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Are UVs?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UVs translate 3D coordinates to 2D space. Think of unwrapping as carefully peeling and flattening the skin of your model.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Why They Matter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Proper UVs enable accurate texturing. They prevent stretching and ensure detail appears where intended.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Projection Types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Smart UV Project works for complex objects. Cylinder and Sphere projections suit rounded shapes. Proper seam placement is crucial.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61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696" y="2692122"/>
            <a:ext cx="6371153" cy="5514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Retopology Workflow in Blender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96" y="3508296"/>
            <a:ext cx="882372" cy="10588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744" y="3684746"/>
            <a:ext cx="2206109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High-Poly Preparation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744" y="4066342"/>
            <a:ext cx="1224795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Import or sculpt your high-poly model. Ensure it's clean without internal geometry. Set up proper lighting to see details.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96" y="4567118"/>
            <a:ext cx="882372" cy="10588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744" y="4743569"/>
            <a:ext cx="2227540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Manual Mesh Creation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744" y="5125164"/>
            <a:ext cx="1224795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Create a new mesh object. Enable snap to face with Project option. Build edge loops following natural contours.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696" y="5625941"/>
            <a:ext cx="882372" cy="10588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744" y="5802392"/>
            <a:ext cx="2206109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Refinement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744" y="6183987"/>
            <a:ext cx="1224795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Add supporting edge loops. Maintain quad topology. Ensure even distribution of polygons based on deformation needs.</a:t>
            </a:r>
            <a:endParaRPr lang="en-US" sz="13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696" y="6684764"/>
            <a:ext cx="882372" cy="105882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744" y="6861215"/>
            <a:ext cx="2206109" cy="275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Verification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744" y="7242810"/>
            <a:ext cx="12247959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Check silhouette preservation. Test with subdivision surface. Ensure edge flow supports animation deformation.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630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001" y="278606"/>
            <a:ext cx="4328279" cy="22290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80098" y="3400306"/>
            <a:ext cx="6971467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UV Unwrapping Techniques</a:t>
            </a:r>
            <a:endParaRPr lang="en-US" sz="4350" dirty="0"/>
          </a:p>
        </p:txBody>
      </p:sp>
      <p:sp>
        <p:nvSpPr>
          <p:cNvPr id="5" name="Shape 1"/>
          <p:cNvSpPr/>
          <p:nvPr/>
        </p:nvSpPr>
        <p:spPr>
          <a:xfrm>
            <a:off x="780098" y="4431149"/>
            <a:ext cx="167164" cy="838557"/>
          </a:xfrm>
          <a:prstGeom prst="roundRect">
            <a:avLst>
              <a:gd name="adj" fmla="val 560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" name="Text 2"/>
          <p:cNvSpPr/>
          <p:nvPr/>
        </p:nvSpPr>
        <p:spPr>
          <a:xfrm>
            <a:off x="1281589" y="4431149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Mark Strategic Seams</a:t>
            </a:r>
            <a:endParaRPr lang="en-US" sz="2150" dirty="0"/>
          </a:p>
        </p:txBody>
      </p:sp>
      <p:sp>
        <p:nvSpPr>
          <p:cNvPr id="7" name="Text 3"/>
          <p:cNvSpPr/>
          <p:nvPr/>
        </p:nvSpPr>
        <p:spPr>
          <a:xfrm>
            <a:off x="1281589" y="4913114"/>
            <a:ext cx="1256871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Place seams in hidden areas. Follow natural breaks in the model. Consider how textures will flow across surfaces.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1114425" y="5492591"/>
            <a:ext cx="167164" cy="838557"/>
          </a:xfrm>
          <a:prstGeom prst="roundRect">
            <a:avLst>
              <a:gd name="adj" fmla="val 560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9" name="Text 5"/>
          <p:cNvSpPr/>
          <p:nvPr/>
        </p:nvSpPr>
        <p:spPr>
          <a:xfrm>
            <a:off x="1615916" y="5492591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Unwrap and Check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1615916" y="5974556"/>
            <a:ext cx="12234386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Select all and unwrap. Apply checker texture. Look for stretching and distortion. Adjust seams as needed.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1448753" y="6554033"/>
            <a:ext cx="167164" cy="838557"/>
          </a:xfrm>
          <a:prstGeom prst="roundRect">
            <a:avLst>
              <a:gd name="adj" fmla="val 560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8"/>
          <p:cNvSpPr/>
          <p:nvPr/>
        </p:nvSpPr>
        <p:spPr>
          <a:xfrm>
            <a:off x="1950244" y="6554033"/>
            <a:ext cx="2786301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Optimise UV Layout</a:t>
            </a:r>
            <a:endParaRPr lang="en-US" sz="2150" dirty="0"/>
          </a:p>
        </p:txBody>
      </p:sp>
      <p:sp>
        <p:nvSpPr>
          <p:cNvPr id="13" name="Text 9"/>
          <p:cNvSpPr/>
          <p:nvPr/>
        </p:nvSpPr>
        <p:spPr>
          <a:xfrm>
            <a:off x="1950244" y="7035998"/>
            <a:ext cx="11900059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Pack islands efficiently. Scale islands based on visibility. Align islands to grid for easier texturing.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75039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Best Practices and 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" name="Text 2"/>
          <p:cNvSpPr/>
          <p:nvPr/>
        </p:nvSpPr>
        <p:spPr>
          <a:xfrm>
            <a:off x="1028224" y="5085874"/>
            <a:ext cx="29920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Topology for Animation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Place edge loops around joints and facial features. Create topology that deforms naturally. Balance detail with performance needs.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UV Efficiency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Maximise texture space usage. Mirror symmetrical parts when possible. Group similar materials into texture atlases.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Export for texturing in specialized software. Consider normal map baking to transfer high-poly details. Prepare for rigging and animation.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</Words>
  <Application>Microsoft Office PowerPoint</Application>
  <PresentationFormat>Custom</PresentationFormat>
  <Paragraphs>51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Gelasio</vt:lpstr>
      <vt:lpstr>Lato Bold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Robert Blofield</cp:lastModifiedBy>
  <cp:revision>1</cp:revision>
  <dcterms:created xsi:type="dcterms:W3CDTF">2025-03-13T08:41:02Z</dcterms:created>
  <dcterms:modified xsi:type="dcterms:W3CDTF">2025-03-13T08:43:05Z</dcterms:modified>
</cp:coreProperties>
</file>